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66" r:id="rId11"/>
    <p:sldId id="279" r:id="rId12"/>
    <p:sldId id="260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6858000" cy="9144000"/>
  <p:embeddedFontLs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/>
    <p:restoredTop sz="85423"/>
  </p:normalViewPr>
  <p:slideViewPr>
    <p:cSldViewPr snapToGrid="0">
      <p:cViewPr varScale="1">
        <p:scale>
          <a:sx n="129" d="100"/>
          <a:sy n="129" d="100"/>
        </p:scale>
        <p:origin x="1232" y="18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ighlight>
                  <a:srgbClr val="FFFFFF"/>
                </a:highlight>
              </a:rPr>
              <a:t>Blau: 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#3b5998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10975" y="2071500"/>
            <a:ext cx="1792200" cy="17286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654250" y="2071500"/>
            <a:ext cx="1792200" cy="17286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METHOD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697525" y="2071500"/>
            <a:ext cx="1792200" cy="1728600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TIME SERIES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740800" y="2071500"/>
            <a:ext cx="1792200" cy="1728600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RESULTS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63" y="2748820"/>
            <a:ext cx="1011250" cy="898881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63" y="2719605"/>
            <a:ext cx="918200" cy="816232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062" y="2820402"/>
            <a:ext cx="755700" cy="7557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350" y="2552450"/>
            <a:ext cx="1113625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22860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Macintosh PowerPoint</Application>
  <PresentationFormat>Bildschirmpräsentation (16:9)</PresentationFormat>
  <Paragraphs>266</Paragraphs>
  <Slides>21</Slides>
  <Notes>21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32</cp:revision>
  <dcterms:modified xsi:type="dcterms:W3CDTF">2021-02-14T21:24:49Z</dcterms:modified>
</cp:coreProperties>
</file>